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9"/>
  </p:notesMasterIdLst>
  <p:handoutMasterIdLst>
    <p:handoutMasterId r:id="rId20"/>
  </p:handoutMasterIdLst>
  <p:sldIdLst>
    <p:sldId id="332" r:id="rId7"/>
    <p:sldId id="335" r:id="rId8"/>
    <p:sldId id="352" r:id="rId9"/>
    <p:sldId id="342" r:id="rId10"/>
    <p:sldId id="345" r:id="rId11"/>
    <p:sldId id="353" r:id="rId12"/>
    <p:sldId id="346" r:id="rId13"/>
    <p:sldId id="347" r:id="rId14"/>
    <p:sldId id="348" r:id="rId15"/>
    <p:sldId id="351" r:id="rId16"/>
    <p:sldId id="349" r:id="rId17"/>
    <p:sldId id="333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A9633-D0C7-4197-8F1F-4A6E92D8BEFF}" v="1" dt="2024-11-10T13:34:36.758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74" autoAdjust="0"/>
  </p:normalViewPr>
  <p:slideViewPr>
    <p:cSldViewPr snapToGrid="0">
      <p:cViewPr varScale="1">
        <p:scale>
          <a:sx n="55" d="100"/>
          <a:sy n="55" d="100"/>
        </p:scale>
        <p:origin x="49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11/10/2024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11/10/2024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with.mu/en/download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simple functions can be created using blocky and Python (see example above)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to try this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 them to look at the two code examples and modify the cubit function to display the result of the function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718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Task and Activity Sheet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an encourage Learners to attempt the Stretch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88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89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pictures listed on google as being tagged for re-use even commercial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Describe embedded systems, give some examples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PVRs, Washing Machines etc – look at a range of development systems similar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that are used to create embedded systems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Banana Pi, Arduino and Raspberry Pi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these can be used as the computer within an embedded system.  Again refer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being the main processor for 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how this is an embedded system within our self-drive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2408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Describe embedded systems, give some examples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PVRs, Washing Machines etc – look at a range of development systems similar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that are used to create embedded systems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Banana Pi, Arduino and Raspberry Pi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these can be used as the computer within an embedded system.  Again refer to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being the main processor for 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how this is an embedded system within our self-drive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978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relevant merits of Block programming and Text-based coding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block coding allows you to learn the key programming constructions and how to apply them without having the worry about the language specific syntax at this stage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Learners realise that block programming is not much used outside education and text based programming allows a much greater level of control over the device you are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455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block and text can be used to do the same things, how easy it is to make mistakes but the greater level of control you have with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6959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 is a free offline Python for Micro:bit and can be downloaded from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https://codewith.mu/en/download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Python can be used to control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Neopixel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strip on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some demo code to look at other functionality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0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the paradigm of event driven programming.  Refer to real world examples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Windows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Mu or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MicroPython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from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micro:bit.org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 to demonstrate the two pieces of code above.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Let Learners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1489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paradigm or functional programming and how functions can be re-used in different programs and how this re-usability makes this form of development more efficient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452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CF6612E-5A29-4AF8-9306-93F06ACE18B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0157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8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728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1944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190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7744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280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3766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1673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9874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67247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18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6B9BA671-3A31-47A3-AF67-2622B09951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5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966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CEA745E-892A-49CD-974F-21835ACAF3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7459" y="6322563"/>
            <a:ext cx="1014389" cy="35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34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3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28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CDA8958D-435D-4AAA-9913-D4E5532020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AC44061-9533-48F5-9B3A-0BF66942F8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26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DDEFB34E-F79E-4694-8EBA-01E8B8B8B2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B0E39CF-17E1-4D81-A32E-7A29BAF8EC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75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DA94536-B74F-4598-A640-8EA12627FF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5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9CB10511-0301-4F73-8C1B-777A8DA8C2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011" y="6332524"/>
            <a:ext cx="1115828" cy="3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7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73802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509FCC6-22D5-4582-A130-C117F4DAE088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492125" y="6255591"/>
            <a:ext cx="922172" cy="32264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18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microbit.org/v/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Robotics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B156B-C954-4103-9647-7C343077A0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5201" y="4493337"/>
            <a:ext cx="4268207" cy="289871"/>
          </a:xfrm>
        </p:spPr>
        <p:txBody>
          <a:bodyPr/>
          <a:lstStyle/>
          <a:p>
            <a:r>
              <a:rPr lang="en-GB" sz="2000"/>
              <a:t>Lesson 22</a:t>
            </a:r>
            <a:endParaRPr lang="en-GB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C40E9-AA07-49B2-BCBD-94F693E751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Brain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17" y="5938981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83355"/>
            <a:ext cx="11024961" cy="237861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example uses a function in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MicroPython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cube a value: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first time the function is called it cubes 15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second time it cubes 21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at how the function is defined in both versions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Modify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code to display the result of the function call</a:t>
            </a: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AEDC5-81A6-4440-8018-DC5BCAC41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5" y="3892162"/>
            <a:ext cx="7490255" cy="2453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7FFB3-4FCA-1879-E7CC-DD80B596F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512" y="3929705"/>
            <a:ext cx="3767376" cy="23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6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989883"/>
            <a:ext cx="11180867" cy="4595203"/>
          </a:xfrm>
        </p:spPr>
        <p:txBody>
          <a:bodyPr/>
          <a:lstStyle/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some examples of embedded systems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examples of code in both block and text-based languages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Produce functional algorithms using block code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the benefits and disadvantages of both block and text-based coding</a:t>
            </a:r>
          </a:p>
        </p:txBody>
      </p:sp>
    </p:spTree>
    <p:extLst>
      <p:ext uri="{BB962C8B-B14F-4D97-AF65-F5344CB8AC3E}">
        <p14:creationId xmlns:p14="http://schemas.microsoft.com/office/powerpoint/2010/main" val="46217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identify some examples of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systems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have created examples of code in both text and block-based languages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produce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algorithms using block code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identify the benefits and disadvantages of both block and text-based coding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974139"/>
            <a:ext cx="8213891" cy="543820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 embedded system is a computer system built in to a larger system that is programmed to do a specific single task or a range of tasks for a single purpose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onboard computer (The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our case) controls the entire system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CPU (Central Processing Unit):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Acts like the brain of the system 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 and communicate with the hardware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Follows the instructions that you have programmed it to do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called the CPUs fetch, decode, execute cycle</a:t>
            </a:r>
          </a:p>
          <a:p>
            <a:endParaRPr lang="en-GB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8F2B0-4BE4-44C2-9230-A8ACAFCD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27" y="4455430"/>
            <a:ext cx="2690382" cy="1956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C155FE-A173-4A6D-B5D0-07DDAD03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797" y="2189919"/>
            <a:ext cx="2936612" cy="196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05375-368D-4998-A958-A666B6193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648" y="209992"/>
            <a:ext cx="2436761" cy="18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74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Embedded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974139"/>
            <a:ext cx="8213891" cy="5438208"/>
          </a:xfrm>
        </p:spPr>
        <p:txBody>
          <a:bodyPr/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CPU has a fixed set of instructions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programming development environment (IDE) compiles your program into instructions the CPU can understand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doesn’t matter what we program in (Blocks or Text based code) as it all gets compiled into the CPU’s instruction set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CPU can then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Fetch these instructions from memory (RAM)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Decode these instructions (look them up in its instruction set)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Execute these instructions (run the command)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interface or program (IDE) lets you 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inputs from the hardware (CPU, Sensors, LEDs,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), the environment or human user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these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appropriate outputs</a:t>
            </a:r>
          </a:p>
          <a:p>
            <a:endParaRPr lang="en-GB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8F2B0-4BE4-44C2-9230-A8ACAFCD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27" y="4455430"/>
            <a:ext cx="2690382" cy="1956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C155FE-A173-4A6D-B5D0-07DDAD03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797" y="2189919"/>
            <a:ext cx="2936612" cy="196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05375-368D-4998-A958-A666B6193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9648" y="209992"/>
            <a:ext cx="2436761" cy="18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3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 or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2811A-0822-4AAE-8BFC-527D862E4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a very hot topic and often up for debate!</a:t>
            </a:r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FE4D8D-2A4B-403F-AE34-0713CCA578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Block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Gives you a good introduction to the logic of coding and the techniques needed to take and idea, decompose the problem and develop a solution </a:t>
            </a: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does sometimes hold your hand</a:t>
            </a: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Focussed on the solution not the code  you are less likely to make mistakes but are restricted by the blocks available</a:t>
            </a:r>
            <a:endParaRPr lang="en-GB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4583D2-6B84-49BC-BC73-BBC44DFC9E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Text Based Programming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4ADB3C-7F5F-4E0F-BA4F-3C98945196AF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Coding in a text based language like Python, is the way you will write code as a computer programmer</a:t>
            </a:r>
          </a:p>
          <a:p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Harder to learn, but a greater sense of achievement when it works</a:t>
            </a:r>
          </a:p>
          <a:p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Allows more control over the device you are programming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337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 or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CC313-8C86-4E11-961D-A00F7D8B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913" y="1079919"/>
            <a:ext cx="3609975" cy="1581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3816FD-A3CC-4F5A-9B5B-D7EFB14A357D}"/>
              </a:ext>
            </a:extLst>
          </p:cNvPr>
          <p:cNvSpPr/>
          <p:nvPr/>
        </p:nvSpPr>
        <p:spPr>
          <a:xfrm>
            <a:off x="290684" y="1079919"/>
            <a:ext cx="76768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The block code right and Python below do exactly the same thing</a:t>
            </a:r>
          </a:p>
          <a:p>
            <a:pPr marL="28575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With the blocks you are less likely to get it wrong – the block won’t click together if there is a problem</a:t>
            </a:r>
          </a:p>
          <a:p>
            <a:pPr marL="285750" indent="-285750">
              <a:spcBef>
                <a:spcPts val="12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The code in Python won’t work if you mistype or miss a speech mark out – you can flash the </a:t>
            </a:r>
            <a:r>
              <a:rPr lang="en-GB" sz="2000" dirty="0" err="1">
                <a:solidFill>
                  <a:srgbClr val="383838"/>
                </a:solidFill>
                <a:latin typeface="Lato" panose="020F0502020204030203" pitchFamily="34" charset="0"/>
              </a:rPr>
              <a:t>micro:bit</a:t>
            </a: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 but just get an error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9259E-EFA4-E56B-E74B-8E370E54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784" y="3737071"/>
            <a:ext cx="6823490" cy="26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2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344317"/>
            <a:ext cx="11180867" cy="4754642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 </a:t>
            </a:r>
            <a:r>
              <a:rPr lang="en-GB" dirty="0" err="1">
                <a:hlinkClick r:id="rId3"/>
              </a:rPr>
              <a:t>micro:bit</a:t>
            </a:r>
            <a:r>
              <a:rPr lang="en-GB" dirty="0">
                <a:hlinkClick r:id="rId3"/>
              </a:rPr>
              <a:t> Python Editor</a:t>
            </a:r>
            <a:endParaRPr lang="en-GB" dirty="0"/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 by trying the example below with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plugged into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it does is change an LED to purple – experiment see how you would change different LEDs or to different colours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a look at the example code to see how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can be controlled using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MicroPython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B2C884-8CFE-7C51-9FD7-58F222F8D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76" y="2090594"/>
            <a:ext cx="3809664" cy="18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2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 Driven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4"/>
            <a:ext cx="6235246" cy="272461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 driven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programming is where events control the flow of the program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Events can be: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 actions (button presses)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 outputs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Messages from other program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519F8-2C40-48E5-9C8C-3F984134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56" y="3669272"/>
            <a:ext cx="3510965" cy="20403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8BF71-0A1B-4B9D-B73C-AE63CF712300}"/>
              </a:ext>
            </a:extLst>
          </p:cNvPr>
          <p:cNvSpPr/>
          <p:nvPr/>
        </p:nvSpPr>
        <p:spPr>
          <a:xfrm>
            <a:off x="381000" y="4238158"/>
            <a:ext cx="746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6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Event-driven programming is the dominant method in graphical user interfaces and other applications that need to respond to inputs </a:t>
            </a:r>
            <a:endParaRPr lang="en-GB" sz="2400" dirty="0">
              <a:solidFill>
                <a:srgbClr val="383838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0BE59-DA7E-26C2-DD7A-224413EC7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02" y="1419514"/>
            <a:ext cx="4786986" cy="182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9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327978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Functional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programming treats computation as the evaluation of mathematical functions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functional code, the output value of a function depends </a:t>
            </a:r>
            <a:r>
              <a:rPr lang="en-US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on the arguments that are passed to it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Calling a function twice with the same value produces the same result each time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Functions are a method of creating reusable code blocks that stop you unnecessarily repeating lines of code and wasting memory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47741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office/2006/metadata/properties"/>
    <ds:schemaRef ds:uri="http://schemas.microsoft.com/sharepoint/v3/fields"/>
    <ds:schemaRef ds:uri="f2ad5090-61a8-4b8c-ab70-68f4ff4d193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1167</Words>
  <Application>Microsoft Office PowerPoint</Application>
  <PresentationFormat>Widescreen</PresentationFormat>
  <Paragraphs>112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Lato</vt:lpstr>
      <vt:lpstr>Wingdings</vt:lpstr>
      <vt:lpstr>1_Arm_PPT_Public</vt:lpstr>
      <vt:lpstr>Smart Robotics Project</vt:lpstr>
      <vt:lpstr>Objectives</vt:lpstr>
      <vt:lpstr>Embedded Systems</vt:lpstr>
      <vt:lpstr>Embedded Systems</vt:lpstr>
      <vt:lpstr>Block or Text</vt:lpstr>
      <vt:lpstr>Block or Text</vt:lpstr>
      <vt:lpstr>Python Examples</vt:lpstr>
      <vt:lpstr>Event Driven Programming</vt:lpstr>
      <vt:lpstr>Functional Programming</vt:lpstr>
      <vt:lpstr>Functional Programming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2024-11-10T13:52:41Z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